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19"/>
  </p:notesMasterIdLst>
  <p:sldIdLst>
    <p:sldId id="256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71" r:id="rId15"/>
    <p:sldId id="272" r:id="rId16"/>
    <p:sldId id="266" r:id="rId17"/>
    <p:sldId id="270" r:id="rId18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15" autoAdjust="0"/>
  </p:normalViewPr>
  <p:slideViewPr>
    <p:cSldViewPr snapToGrid="0" snapToObjects="1">
      <p:cViewPr varScale="1">
        <p:scale>
          <a:sx n="92" d="100"/>
          <a:sy n="92" d="100"/>
        </p:scale>
        <p:origin x="-11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276900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3" name="Shape 21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3" name="Shape 17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9" name="Shape 18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Howard Anton</a:t>
            </a:r>
            <a:b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Copyright © 2010 by John Wiley &amp; Sons, Inc. </a:t>
            </a: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 All rights reserved.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32612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6324600" y="2667000"/>
            <a:ext cx="21335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8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2-01 at 2.25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5201770"/>
            <a:ext cx="7848600" cy="977900"/>
          </a:xfrm>
          <a:prstGeom prst="rect">
            <a:avLst/>
          </a:prstGeom>
        </p:spPr>
      </p:pic>
      <p:pic>
        <p:nvPicPr>
          <p:cNvPr id="3" name="Picture 2" descr="Screen Shot 2014-12-01 at 2.24.3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01564"/>
            <a:ext cx="8636000" cy="4813300"/>
          </a:xfrm>
          <a:prstGeom prst="rect">
            <a:avLst/>
          </a:prstGeom>
        </p:spPr>
      </p:pic>
      <p:pic>
        <p:nvPicPr>
          <p:cNvPr id="4" name="Picture 3" descr="Screen Shot 2015-04-22 at 6.48.50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63" y="2640812"/>
            <a:ext cx="32893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84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4-22 at 6.56.5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4000" cy="608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992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Matrices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for General</a:t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Linear Transformations</a:t>
            </a:r>
          </a:p>
        </p:txBody>
      </p:sp>
      <p:pic>
        <p:nvPicPr>
          <p:cNvPr id="4" name="Picture 3" descr="Screen Shot 2014-12-01 at 3.15.4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156" y="2020376"/>
            <a:ext cx="6515100" cy="43053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2-01 at 3.16.4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107" y="1839636"/>
            <a:ext cx="69850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63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152400"/>
            <a:ext cx="749934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Chapter 8</a:t>
            </a:r>
            <a:b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Linear Transformations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35100" y="1676400"/>
            <a:ext cx="7499349" cy="45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8.1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General Linear Transformations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8.2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-US" sz="32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Isomorphisms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8.3 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Compositions and Inverse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       Transformations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8.4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Matrices for General Linear </a:t>
            </a:r>
          </a:p>
          <a:p>
            <a:pPr marL="365125" marR="0" lvl="0" indent="-288925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		 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Transformations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General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Linear Transformations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600200"/>
            <a:ext cx="8047036" cy="256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4724400"/>
            <a:ext cx="8047036" cy="146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8683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Image, Kernel and Range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219200"/>
            <a:ext cx="8047036" cy="22717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Shape 1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581400"/>
            <a:ext cx="8047036" cy="1290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Shape 16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6962" y="4953000"/>
            <a:ext cx="8047036" cy="1646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Rank, Nullity and Dimension</a:t>
            </a: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2133600"/>
            <a:ext cx="8047036" cy="1438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191000"/>
            <a:ext cx="8040686" cy="1646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Isomorphism</a:t>
            </a:r>
            <a:endParaRPr lang="en-US" sz="43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600200"/>
            <a:ext cx="8047036" cy="454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8683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Isomorphism</a:t>
            </a:r>
          </a:p>
        </p:txBody>
      </p:sp>
      <p:pic>
        <p:nvPicPr>
          <p:cNvPr id="183" name="Shape 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295400"/>
            <a:ext cx="8047036" cy="16208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Shape 18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0600" y="3048000"/>
            <a:ext cx="7954962" cy="1876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Shape 18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6962" y="5105400"/>
            <a:ext cx="8047036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Compositions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and Inverse Transformations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1828800"/>
            <a:ext cx="7954962" cy="2092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419600"/>
            <a:ext cx="8047036" cy="1787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9445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Inverses</a:t>
            </a:r>
          </a:p>
        </p:txBody>
      </p:sp>
      <p:pic>
        <p:nvPicPr>
          <p:cNvPr id="200" name="Shape 2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219200"/>
            <a:ext cx="3276600" cy="1554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Shape 20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24400" y="1371600"/>
            <a:ext cx="4113211" cy="11890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90600" y="3657600"/>
            <a:ext cx="8137525" cy="166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59</Words>
  <Application>Microsoft Macintosh PowerPoint</Application>
  <PresentationFormat>On-screen Show (4:3)</PresentationFormat>
  <Paragraphs>35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Solstice</vt:lpstr>
      <vt:lpstr>1_Solstice</vt:lpstr>
      <vt:lpstr>2_Solstice</vt:lpstr>
      <vt:lpstr>3_Solstice</vt:lpstr>
      <vt:lpstr>4_Solstice</vt:lpstr>
      <vt:lpstr>Elementary Linear Algebra </vt:lpstr>
      <vt:lpstr>Chapter 8 Linear Transformations</vt:lpstr>
      <vt:lpstr>General Linear Transformations</vt:lpstr>
      <vt:lpstr>Image, Kernel and Range</vt:lpstr>
      <vt:lpstr>Rank, Nullity and Dimension</vt:lpstr>
      <vt:lpstr>Isomorphism</vt:lpstr>
      <vt:lpstr>Isomorphism</vt:lpstr>
      <vt:lpstr>Compositions and Inverse Transformations</vt:lpstr>
      <vt:lpstr>Inverses</vt:lpstr>
      <vt:lpstr>PowerPoint Presentation</vt:lpstr>
      <vt:lpstr>PowerPoint Presentation</vt:lpstr>
      <vt:lpstr>Matrices for General  Linear Transformations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8</cp:revision>
  <dcterms:modified xsi:type="dcterms:W3CDTF">2016-04-11T06:46:01Z</dcterms:modified>
</cp:coreProperties>
</file>